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FF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46" autoAdjust="0"/>
    <p:restoredTop sz="99426" autoAdjust="0"/>
  </p:normalViewPr>
  <p:slideViewPr>
    <p:cSldViewPr>
      <p:cViewPr varScale="1">
        <p:scale>
          <a:sx n="75" d="100"/>
          <a:sy n="75" d="100"/>
        </p:scale>
        <p:origin x="119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5BB39-ECB3-436E-B9FB-02BDF64F516E}" type="datetimeFigureOut">
              <a:rPr kumimoji="1" lang="ja-JP" altLang="en-US" smtClean="0"/>
              <a:pPr/>
              <a:t>2017/11/13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B8C70-D5F7-4DED-85D7-B9466C72EA6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122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D5FA-D242-4E20-A0FE-6B5BC95F8931}" type="datetimeFigureOut">
              <a:rPr kumimoji="1" lang="ja-JP" altLang="en-US" smtClean="0"/>
              <a:pPr/>
              <a:t>2017/11/13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D90F-26B8-421F-8210-0D1DBF1FF3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D5FA-D242-4E20-A0FE-6B5BC95F8931}" type="datetimeFigureOut">
              <a:rPr kumimoji="1" lang="ja-JP" altLang="en-US" smtClean="0"/>
              <a:pPr/>
              <a:t>2017/11/13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D90F-26B8-421F-8210-0D1DBF1FF3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D5FA-D242-4E20-A0FE-6B5BC95F8931}" type="datetimeFigureOut">
              <a:rPr kumimoji="1" lang="ja-JP" altLang="en-US" smtClean="0"/>
              <a:pPr/>
              <a:t>2017/11/13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D90F-26B8-421F-8210-0D1DBF1FF3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D5FA-D242-4E20-A0FE-6B5BC95F8931}" type="datetimeFigureOut">
              <a:rPr kumimoji="1" lang="ja-JP" altLang="en-US" smtClean="0"/>
              <a:pPr/>
              <a:t>2017/11/13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D90F-26B8-421F-8210-0D1DBF1FF3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D5FA-D242-4E20-A0FE-6B5BC95F8931}" type="datetimeFigureOut">
              <a:rPr kumimoji="1" lang="ja-JP" altLang="en-US" smtClean="0"/>
              <a:pPr/>
              <a:t>2017/11/13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D90F-26B8-421F-8210-0D1DBF1FF3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D5FA-D242-4E20-A0FE-6B5BC95F8931}" type="datetimeFigureOut">
              <a:rPr kumimoji="1" lang="ja-JP" altLang="en-US" smtClean="0"/>
              <a:pPr/>
              <a:t>2017/11/13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D90F-26B8-421F-8210-0D1DBF1FF3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D5FA-D242-4E20-A0FE-6B5BC95F8931}" type="datetimeFigureOut">
              <a:rPr kumimoji="1" lang="ja-JP" altLang="en-US" smtClean="0"/>
              <a:pPr/>
              <a:t>2017/11/13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D90F-26B8-421F-8210-0D1DBF1FF3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D5FA-D242-4E20-A0FE-6B5BC95F8931}" type="datetimeFigureOut">
              <a:rPr kumimoji="1" lang="ja-JP" altLang="en-US" smtClean="0"/>
              <a:pPr/>
              <a:t>2017/11/13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D90F-26B8-421F-8210-0D1DBF1FF3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D5FA-D242-4E20-A0FE-6B5BC95F8931}" type="datetimeFigureOut">
              <a:rPr kumimoji="1" lang="ja-JP" altLang="en-US" smtClean="0"/>
              <a:pPr/>
              <a:t>2017/11/13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D90F-26B8-421F-8210-0D1DBF1FF3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D5FA-D242-4E20-A0FE-6B5BC95F8931}" type="datetimeFigureOut">
              <a:rPr kumimoji="1" lang="ja-JP" altLang="en-US" smtClean="0"/>
              <a:pPr/>
              <a:t>2017/11/13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D90F-26B8-421F-8210-0D1DBF1FF3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D5FA-D242-4E20-A0FE-6B5BC95F8931}" type="datetimeFigureOut">
              <a:rPr kumimoji="1" lang="ja-JP" altLang="en-US" smtClean="0"/>
              <a:pPr/>
              <a:t>2017/11/13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7D90F-26B8-421F-8210-0D1DBF1FF3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9D5FA-D242-4E20-A0FE-6B5BC95F8931}" type="datetimeFigureOut">
              <a:rPr kumimoji="1" lang="ja-JP" altLang="en-US" smtClean="0"/>
              <a:pPr/>
              <a:t>2017/11/13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7D90F-26B8-421F-8210-0D1DBF1FF30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COI</a:t>
            </a:r>
            <a:r>
              <a:rPr kumimoji="1" lang="ja-JP" altLang="en-US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kumimoji="1" lang="ja-JP" altLang="en-US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kumimoji="1"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kumimoji="1"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関係</a:t>
            </a:r>
            <a:endParaRPr kumimoji="1"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にある企業は、以下の通りです。</a:t>
            </a:r>
            <a:endParaRPr kumimoji="1"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受託研究・共同研究費：〇〇製薬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奨学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寄付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金：〇〇製薬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寄付講座所属：あり（〇〇製薬）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112913" y="6081066"/>
            <a:ext cx="3640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27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回日本循環薬理学会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315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55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テーマ</vt:lpstr>
      <vt:lpstr>COI開示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Suzuki Yoshiaki</dc:creator>
  <cp:lastModifiedBy>HISAO YAMAMURA</cp:lastModifiedBy>
  <cp:revision>97</cp:revision>
  <cp:lastPrinted>2017-10-24T07:31:26Z</cp:lastPrinted>
  <dcterms:created xsi:type="dcterms:W3CDTF">2013-05-31T00:15:50Z</dcterms:created>
  <dcterms:modified xsi:type="dcterms:W3CDTF">2017-11-13T03:43:15Z</dcterms:modified>
</cp:coreProperties>
</file>