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FF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46" autoAdjust="0"/>
    <p:restoredTop sz="99426" autoAdjust="0"/>
  </p:normalViewPr>
  <p:slideViewPr>
    <p:cSldViewPr>
      <p:cViewPr varScale="1">
        <p:scale>
          <a:sx n="75" d="100"/>
          <a:sy n="75" d="100"/>
        </p:scale>
        <p:origin x="119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5BB39-ECB3-436E-B9FB-02BDF64F516E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B8C70-D5F7-4DED-85D7-B9466C72EA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122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2277" y="1825625"/>
            <a:ext cx="825133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4000" dirty="0" smtClean="0"/>
          </a:p>
          <a:p>
            <a:pPr marL="0" indent="0">
              <a:buNone/>
            </a:pPr>
            <a:r>
              <a:rPr kumimoji="1"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endParaRPr kumimoji="1"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en-US" altLang="ja-JP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COI</a:t>
            </a:r>
            <a:r>
              <a:rPr kumimoji="1"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関係にある企業等はありません</a:t>
            </a:r>
            <a:r>
              <a:rPr kumimoji="1" lang="ja-JP" altLang="en-US" sz="4000" dirty="0" smtClean="0"/>
              <a:t>。</a:t>
            </a:r>
            <a:endParaRPr kumimoji="1" lang="ja-JP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112912" y="6080400"/>
            <a:ext cx="3614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27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回日本循環薬理学会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824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24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Suzuki Yoshiaki</dc:creator>
  <cp:lastModifiedBy>HISAO YAMAMURA</cp:lastModifiedBy>
  <cp:revision>97</cp:revision>
  <cp:lastPrinted>2017-10-24T07:31:26Z</cp:lastPrinted>
  <dcterms:created xsi:type="dcterms:W3CDTF">2013-05-31T00:15:50Z</dcterms:created>
  <dcterms:modified xsi:type="dcterms:W3CDTF">2017-11-13T03:42:48Z</dcterms:modified>
</cp:coreProperties>
</file>